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9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5" r:id="rId26"/>
    <p:sldId id="281" r:id="rId27"/>
    <p:sldId id="287" r:id="rId28"/>
    <p:sldId id="288" r:id="rId29"/>
    <p:sldId id="289" r:id="rId30"/>
    <p:sldId id="291" r:id="rId31"/>
    <p:sldId id="286" r:id="rId32"/>
    <p:sldId id="290" r:id="rId33"/>
    <p:sldId id="29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282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210BAC3-281A-461C-8147-60E41436C6FA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B4D31FE-46E0-4CBC-BE37-A0E3C4B223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vr.google.com/intl/en_in/cardboard/developers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Bahnschrift SemiLight" pitchFamily="34" charset="0"/>
              </a:rPr>
              <a:t>What is Virtual Reality?</a:t>
            </a:r>
          </a:p>
          <a:p>
            <a:r>
              <a:rPr lang="en-US" dirty="0" smtClean="0">
                <a:latin typeface="Bahnschrift SemiLight" pitchFamily="34" charset="0"/>
              </a:rPr>
              <a:t>Comparison of Different VR Headsets</a:t>
            </a:r>
          </a:p>
          <a:p>
            <a:r>
              <a:rPr lang="en-US" dirty="0" smtClean="0">
                <a:latin typeface="Bahnschrift SemiLight" pitchFamily="34" charset="0"/>
              </a:rPr>
              <a:t>Field of View</a:t>
            </a:r>
          </a:p>
          <a:p>
            <a:r>
              <a:rPr lang="en-IN" dirty="0" smtClean="0">
                <a:latin typeface="Bahnschrift SemiLight" pitchFamily="34" charset="0"/>
              </a:rPr>
              <a:t>What is Augmented Reality?</a:t>
            </a:r>
          </a:p>
          <a:p>
            <a:r>
              <a:rPr lang="en-IN" dirty="0" smtClean="0">
                <a:latin typeface="Bahnschrift SemiLight" pitchFamily="34" charset="0"/>
              </a:rPr>
              <a:t>What is Extended Reality?</a:t>
            </a:r>
          </a:p>
          <a:p>
            <a:r>
              <a:rPr lang="en-IN" dirty="0" smtClean="0">
                <a:latin typeface="Bahnschrift SemiLight" pitchFamily="34" charset="0"/>
              </a:rPr>
              <a:t>How to build XR games for Android &amp; </a:t>
            </a:r>
            <a:r>
              <a:rPr lang="en-IN" dirty="0" err="1" smtClean="0">
                <a:latin typeface="Bahnschrift SemiLight" pitchFamily="34" charset="0"/>
              </a:rPr>
              <a:t>Iphoes</a:t>
            </a:r>
            <a:r>
              <a:rPr lang="en-IN" dirty="0" smtClean="0">
                <a:latin typeface="Bahnschrift SemiLight" pitchFamily="34" charset="0"/>
              </a:rPr>
              <a:t> using Google Cardboard &amp; Unity.</a:t>
            </a:r>
            <a:endParaRPr lang="en-US" dirty="0">
              <a:latin typeface="Bahnschrift SemiLigh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Context: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png"/>
          <p:cNvPicPr>
            <a:picLocks noChangeAspect="1"/>
          </p:cNvPicPr>
          <p:nvPr/>
        </p:nvPicPr>
        <p:blipFill>
          <a:blip r:embed="rId2"/>
          <a:srcRect t="1389" r="47656" b="72222"/>
          <a:stretch>
            <a:fillRect/>
          </a:stretch>
        </p:blipFill>
        <p:spPr>
          <a:xfrm>
            <a:off x="285720" y="642918"/>
            <a:ext cx="4786314" cy="1357322"/>
          </a:xfrm>
          <a:prstGeom prst="rect">
            <a:avLst/>
          </a:prstGeom>
        </p:spPr>
      </p:pic>
      <p:pic>
        <p:nvPicPr>
          <p:cNvPr id="4" name="Picture 3" descr="4.png"/>
          <p:cNvPicPr>
            <a:picLocks noChangeAspect="1"/>
          </p:cNvPicPr>
          <p:nvPr/>
        </p:nvPicPr>
        <p:blipFill>
          <a:blip r:embed="rId2"/>
          <a:srcRect l="50000" t="33333"/>
          <a:stretch>
            <a:fillRect/>
          </a:stretch>
        </p:blipFill>
        <p:spPr>
          <a:xfrm>
            <a:off x="4357686" y="2285992"/>
            <a:ext cx="4572000" cy="3429006"/>
          </a:xfrm>
          <a:prstGeom prst="rect">
            <a:avLst/>
          </a:prstGeom>
        </p:spPr>
      </p:pic>
      <p:pic>
        <p:nvPicPr>
          <p:cNvPr id="5" name="Picture 4" descr="4.png"/>
          <p:cNvPicPr>
            <a:picLocks noChangeAspect="1"/>
          </p:cNvPicPr>
          <p:nvPr/>
        </p:nvPicPr>
        <p:blipFill>
          <a:blip r:embed="rId2"/>
          <a:srcRect l="22552" t="26204" r="57135" b="9907"/>
          <a:stretch>
            <a:fillRect/>
          </a:stretch>
        </p:blipFill>
        <p:spPr>
          <a:xfrm>
            <a:off x="1643042" y="2857496"/>
            <a:ext cx="1857388" cy="328614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1.7.png"/>
          <p:cNvPicPr>
            <a:picLocks noChangeAspect="1"/>
          </p:cNvPicPr>
          <p:nvPr/>
        </p:nvPicPr>
        <p:blipFill>
          <a:blip r:embed="rId3"/>
          <a:srcRect l="10937" t="61111" r="64063"/>
          <a:stretch>
            <a:fillRect/>
          </a:stretch>
        </p:blipFill>
        <p:spPr>
          <a:xfrm>
            <a:off x="1000100" y="4000504"/>
            <a:ext cx="2286016" cy="2000246"/>
          </a:xfrm>
          <a:prstGeom prst="rect">
            <a:avLst/>
          </a:prstGeom>
        </p:spPr>
      </p:pic>
      <p:pic>
        <p:nvPicPr>
          <p:cNvPr id="4" name="Picture 3" descr="1.7.png"/>
          <p:cNvPicPr>
            <a:picLocks noChangeAspect="1"/>
          </p:cNvPicPr>
          <p:nvPr/>
        </p:nvPicPr>
        <p:blipFill>
          <a:blip r:embed="rId3"/>
          <a:srcRect l="53906" t="68056" r="14062"/>
          <a:stretch>
            <a:fillRect/>
          </a:stretch>
        </p:blipFill>
        <p:spPr>
          <a:xfrm>
            <a:off x="4929190" y="4357694"/>
            <a:ext cx="2928958" cy="1643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/>
          <a:srcRect t="31818"/>
          <a:stretch>
            <a:fillRect/>
          </a:stretch>
        </p:blipFill>
        <p:spPr>
          <a:xfrm>
            <a:off x="115773" y="285728"/>
            <a:ext cx="8865805" cy="6429420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90"/>
            <a:ext cx="9144000" cy="664371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2"/>
          <a:srcRect t="1149"/>
          <a:stretch>
            <a:fillRect/>
          </a:stretch>
        </p:blipFill>
        <p:spPr>
          <a:xfrm>
            <a:off x="0" y="285728"/>
            <a:ext cx="9144000" cy="628654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png"/>
          <p:cNvPicPr>
            <a:picLocks noChangeAspect="1"/>
          </p:cNvPicPr>
          <p:nvPr/>
        </p:nvPicPr>
        <p:blipFill>
          <a:blip r:embed="rId2"/>
          <a:srcRect t="1389"/>
          <a:stretch>
            <a:fillRect/>
          </a:stretch>
        </p:blipFill>
        <p:spPr>
          <a:xfrm>
            <a:off x="0" y="928670"/>
            <a:ext cx="9144000" cy="507208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png"/>
          <p:cNvPicPr>
            <a:picLocks noChangeAspect="1"/>
          </p:cNvPicPr>
          <p:nvPr/>
        </p:nvPicPr>
        <p:blipFill>
          <a:blip r:embed="rId2"/>
          <a:srcRect t="2128"/>
          <a:stretch>
            <a:fillRect/>
          </a:stretch>
        </p:blipFill>
        <p:spPr>
          <a:xfrm>
            <a:off x="0" y="857232"/>
            <a:ext cx="9144000" cy="657229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18"/>
            <a:ext cx="9144000" cy="5398072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png"/>
          <p:cNvPicPr>
            <a:picLocks noChangeAspect="1"/>
          </p:cNvPicPr>
          <p:nvPr/>
        </p:nvPicPr>
        <p:blipFill>
          <a:blip r:embed="rId2"/>
          <a:srcRect t="1389"/>
          <a:stretch>
            <a:fillRect/>
          </a:stretch>
        </p:blipFill>
        <p:spPr>
          <a:xfrm>
            <a:off x="0" y="428604"/>
            <a:ext cx="9144000" cy="6143668"/>
          </a:xfrm>
          <a:prstGeom prst="rect">
            <a:avLst/>
          </a:prstGeom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2.png"/>
          <p:cNvPicPr>
            <a:picLocks noChangeAspect="1"/>
          </p:cNvPicPr>
          <p:nvPr/>
        </p:nvPicPr>
        <p:blipFill>
          <a:blip r:embed="rId2"/>
          <a:srcRect t="1622" r="39062" b="8198"/>
          <a:stretch>
            <a:fillRect/>
          </a:stretch>
        </p:blipFill>
        <p:spPr>
          <a:xfrm>
            <a:off x="1428728" y="428604"/>
            <a:ext cx="6608023" cy="5500726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1.jpg"/>
          <p:cNvPicPr>
            <a:picLocks noChangeAspect="1"/>
          </p:cNvPicPr>
          <p:nvPr/>
        </p:nvPicPr>
        <p:blipFill>
          <a:blip r:embed="rId2"/>
          <a:srcRect t="23487" r="50039" b="21711"/>
          <a:stretch>
            <a:fillRect/>
          </a:stretch>
        </p:blipFill>
        <p:spPr>
          <a:xfrm>
            <a:off x="571472" y="3929066"/>
            <a:ext cx="3036115" cy="25003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9058" y="4714884"/>
            <a:ext cx="4214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An AR system adds virtual computer generated objects, audio and other sense enhancements to a real-world environment in real time.</a:t>
            </a:r>
            <a:endParaRPr lang="en-US" sz="2000" dirty="0"/>
          </a:p>
        </p:txBody>
      </p:sp>
      <p:pic>
        <p:nvPicPr>
          <p:cNvPr id="4" name="Picture 3" descr="3.jpg"/>
          <p:cNvPicPr>
            <a:picLocks noChangeAspect="1"/>
          </p:cNvPicPr>
          <p:nvPr/>
        </p:nvPicPr>
        <p:blipFill>
          <a:blip r:embed="rId3"/>
          <a:srcRect t="27394" r="60325" b="7281"/>
          <a:stretch>
            <a:fillRect/>
          </a:stretch>
        </p:blipFill>
        <p:spPr>
          <a:xfrm>
            <a:off x="6215074" y="1571612"/>
            <a:ext cx="1928826" cy="2214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2976" y="2071678"/>
            <a:ext cx="44291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  combination  of a real scene viewed by a user and a virtual scene generated by a computer that augments the scene with additional information.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85786" y="857232"/>
            <a:ext cx="785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What is Augmented Reality?</a:t>
            </a:r>
            <a:endParaRPr lang="en-US" sz="3600" b="1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allAtOnce"/>
      <p:bldP spid="6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3.jpg"/>
          <p:cNvPicPr>
            <a:picLocks noChangeAspect="1"/>
          </p:cNvPicPr>
          <p:nvPr/>
        </p:nvPicPr>
        <p:blipFill>
          <a:blip r:embed="rId2"/>
          <a:srcRect t="5695" b="77219"/>
          <a:stretch>
            <a:fillRect/>
          </a:stretch>
        </p:blipFill>
        <p:spPr>
          <a:xfrm>
            <a:off x="428596" y="785794"/>
            <a:ext cx="8353441" cy="1071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100" y="2214554"/>
            <a:ext cx="757242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600" dirty="0" smtClean="0">
                <a:latin typeface="Californian FB" pitchFamily="18" charset="0"/>
                <a:ea typeface="Arial Unicode MS" pitchFamily="34" charset="-128"/>
                <a:cs typeface="Arial Unicode MS" pitchFamily="34" charset="-128"/>
              </a:rPr>
              <a:t>Crate a system such that a user CANNOT tell the difference between the real world and the virtual augmentation of it.</a:t>
            </a:r>
            <a:endParaRPr lang="en-US" sz="3600" dirty="0">
              <a:latin typeface="Californian FB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28596" y="1428736"/>
            <a:ext cx="8229600" cy="1928826"/>
          </a:xfrm>
        </p:spPr>
        <p:txBody>
          <a:bodyPr>
            <a:normAutofit/>
          </a:bodyPr>
          <a:lstStyle/>
          <a:p>
            <a:r>
              <a:rPr lang="en-IN" sz="2800" dirty="0" smtClean="0"/>
              <a:t>It is the merging of real and virtual world to produce new Environments and visualizations where physical and digital objects co-exist and interact in real time</a:t>
            </a:r>
            <a:endParaRPr lang="en-US" sz="28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/>
          <a:lstStyle/>
          <a:p>
            <a:r>
              <a:rPr lang="en-IN" dirty="0" smtClean="0"/>
              <a:t>What is Mixed Reality?</a:t>
            </a:r>
            <a:endParaRPr lang="en-US" dirty="0"/>
          </a:p>
        </p:txBody>
      </p:sp>
      <p:pic>
        <p:nvPicPr>
          <p:cNvPr id="9" name="Picture 8" descr="giph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3214686"/>
            <a:ext cx="7572428" cy="3429024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8596" y="1428736"/>
            <a:ext cx="8229600" cy="1257296"/>
          </a:xfrm>
        </p:spPr>
        <p:txBody>
          <a:bodyPr>
            <a:normAutofit fontScale="92500"/>
          </a:bodyPr>
          <a:lstStyle/>
          <a:p>
            <a:r>
              <a:rPr lang="en-IN" sz="2400" dirty="0" smtClean="0"/>
              <a:t>Mixed Reality use a projector for displaying images on semitransparent materials which will then reflected to the eye with the help of beam-splitting technology.</a:t>
            </a:r>
            <a:endParaRPr lang="en-US" sz="24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it works?</a:t>
            </a:r>
            <a:endParaRPr lang="en-US" dirty="0"/>
          </a:p>
        </p:txBody>
      </p:sp>
      <p:pic>
        <p:nvPicPr>
          <p:cNvPr id="6" name="Picture 5" descr="4.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2928934"/>
            <a:ext cx="8072494" cy="378621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3286124"/>
            <a:ext cx="8229600" cy="1143000"/>
          </a:xfrm>
        </p:spPr>
        <p:txBody>
          <a:bodyPr>
            <a:normAutofit/>
          </a:bodyPr>
          <a:lstStyle/>
          <a:p>
            <a:r>
              <a:rPr lang="en-IN" dirty="0" smtClean="0"/>
              <a:t>Disadvantages of MR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Advantages of MR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8581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IN" sz="2400" dirty="0" smtClean="0"/>
              <a:t>Experience good 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/>
              <a:t>Detail view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/>
              <a:t>Effective communication easily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/>
              <a:t>overcoming HMD camera limitations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/>
              <a:t>etc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4429132"/>
            <a:ext cx="7429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IN" sz="2400" dirty="0" smtClean="0"/>
              <a:t>High cost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/>
              <a:t> Environment is not trained real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/>
              <a:t>You should not share the communication in group 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/>
              <a:t>We cant touch in real 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/>
              <a:t>etc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add.png"/>
          <p:cNvPicPr>
            <a:picLocks noChangeAspect="1"/>
          </p:cNvPicPr>
          <p:nvPr/>
        </p:nvPicPr>
        <p:blipFill>
          <a:blip r:embed="rId2" cstate="print"/>
          <a:srcRect r="54688" b="51656"/>
          <a:stretch>
            <a:fillRect/>
          </a:stretch>
        </p:blipFill>
        <p:spPr>
          <a:xfrm>
            <a:off x="857225" y="2500306"/>
            <a:ext cx="3214709" cy="1643074"/>
          </a:xfrm>
          <a:prstGeom prst="rect">
            <a:avLst/>
          </a:prstGeom>
        </p:spPr>
      </p:pic>
      <p:pic>
        <p:nvPicPr>
          <p:cNvPr id="3" name="Picture 2" descr="1.2.png"/>
          <p:cNvPicPr>
            <a:picLocks noChangeAspect="1"/>
          </p:cNvPicPr>
          <p:nvPr/>
        </p:nvPicPr>
        <p:blipFill>
          <a:blip r:embed="rId3"/>
          <a:srcRect t="1695"/>
          <a:stretch>
            <a:fillRect/>
          </a:stretch>
        </p:blipFill>
        <p:spPr>
          <a:xfrm>
            <a:off x="0" y="642918"/>
            <a:ext cx="9144000" cy="4143386"/>
          </a:xfrm>
          <a:prstGeom prst="rect">
            <a:avLst/>
          </a:prstGeom>
        </p:spPr>
      </p:pic>
      <p:pic>
        <p:nvPicPr>
          <p:cNvPr id="4" name="Picture 3" descr="1.3.png"/>
          <p:cNvPicPr>
            <a:picLocks noChangeAspect="1"/>
          </p:cNvPicPr>
          <p:nvPr/>
        </p:nvPicPr>
        <p:blipFill>
          <a:blip r:embed="rId4"/>
          <a:srcRect l="1028" r="84072" b="76816"/>
          <a:stretch>
            <a:fillRect/>
          </a:stretch>
        </p:blipFill>
        <p:spPr>
          <a:xfrm>
            <a:off x="714348" y="4929198"/>
            <a:ext cx="2071702" cy="1000132"/>
          </a:xfrm>
          <a:prstGeom prst="rect">
            <a:avLst/>
          </a:prstGeom>
        </p:spPr>
      </p:pic>
      <p:pic>
        <p:nvPicPr>
          <p:cNvPr id="5" name="Picture 4" descr="1.3.png"/>
          <p:cNvPicPr>
            <a:picLocks noChangeAspect="1"/>
          </p:cNvPicPr>
          <p:nvPr/>
        </p:nvPicPr>
        <p:blipFill>
          <a:blip r:embed="rId4"/>
          <a:srcRect l="18497" r="62493" b="68215"/>
          <a:stretch>
            <a:fillRect/>
          </a:stretch>
        </p:blipFill>
        <p:spPr>
          <a:xfrm>
            <a:off x="3143240" y="4929198"/>
            <a:ext cx="2643206" cy="1371192"/>
          </a:xfrm>
          <a:prstGeom prst="rect">
            <a:avLst/>
          </a:prstGeom>
        </p:spPr>
      </p:pic>
      <p:pic>
        <p:nvPicPr>
          <p:cNvPr id="6" name="Picture 5" descr="1.3.png"/>
          <p:cNvPicPr>
            <a:picLocks noChangeAspect="1"/>
          </p:cNvPicPr>
          <p:nvPr/>
        </p:nvPicPr>
        <p:blipFill>
          <a:blip r:embed="rId4"/>
          <a:srcRect l="41617" r="42969" b="68215"/>
          <a:stretch>
            <a:fillRect/>
          </a:stretch>
        </p:blipFill>
        <p:spPr>
          <a:xfrm>
            <a:off x="6357950" y="4929198"/>
            <a:ext cx="2143140" cy="1371192"/>
          </a:xfrm>
          <a:prstGeom prst="rect">
            <a:avLst/>
          </a:prstGeom>
        </p:spPr>
      </p:pic>
      <p:pic>
        <p:nvPicPr>
          <p:cNvPr id="8" name="Picture 7" descr="imgadd.png"/>
          <p:cNvPicPr>
            <a:picLocks noChangeAspect="1"/>
          </p:cNvPicPr>
          <p:nvPr/>
        </p:nvPicPr>
        <p:blipFill>
          <a:blip r:embed="rId5" cstate="print"/>
          <a:srcRect r="54688" b="53312"/>
          <a:stretch>
            <a:fillRect/>
          </a:stretch>
        </p:blipFill>
        <p:spPr>
          <a:xfrm>
            <a:off x="857225" y="2571744"/>
            <a:ext cx="3233089" cy="157163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42852"/>
            <a:ext cx="8358246" cy="642942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png">
            <a:hlinkClick r:id="rId2"/>
          </p:cNvPr>
          <p:cNvPicPr>
            <a:picLocks noChangeAspect="1"/>
          </p:cNvPicPr>
          <p:nvPr/>
        </p:nvPicPr>
        <p:blipFill>
          <a:blip r:embed="rId3"/>
          <a:srcRect t="833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Different virtual reality headsets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472" y="1500174"/>
            <a:ext cx="4040188" cy="762000"/>
          </a:xfrm>
        </p:spPr>
        <p:txBody>
          <a:bodyPr/>
          <a:lstStyle/>
          <a:p>
            <a:r>
              <a:rPr lang="en-US" dirty="0" smtClean="0"/>
              <a:t>Smartphone VR Headsets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3438" y="1500174"/>
            <a:ext cx="4041775" cy="762000"/>
          </a:xfrm>
        </p:spPr>
        <p:txBody>
          <a:bodyPr/>
          <a:lstStyle/>
          <a:p>
            <a:r>
              <a:rPr lang="en-US" dirty="0" smtClean="0"/>
              <a:t>Desktop VR Headsets</a:t>
            </a:r>
            <a:endParaRPr lang="en-US" dirty="0"/>
          </a:p>
        </p:txBody>
      </p:sp>
      <p:pic>
        <p:nvPicPr>
          <p:cNvPr id="12" name="Content Placeholder 11" descr="7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rcRect t="19161" r="47662" b="21117"/>
          <a:stretch>
            <a:fillRect/>
          </a:stretch>
        </p:blipFill>
        <p:spPr>
          <a:xfrm>
            <a:off x="1571604" y="2857496"/>
            <a:ext cx="2114536" cy="1357322"/>
          </a:xfrm>
        </p:spPr>
      </p:pic>
      <p:pic>
        <p:nvPicPr>
          <p:cNvPr id="9" name="Picture 8" descr="7.png"/>
          <p:cNvPicPr>
            <a:picLocks noChangeAspect="1"/>
          </p:cNvPicPr>
          <p:nvPr/>
        </p:nvPicPr>
        <p:blipFill>
          <a:blip r:embed="rId3" cstate="print"/>
          <a:srcRect l="50781" t="19444" b="19444"/>
          <a:stretch>
            <a:fillRect/>
          </a:stretch>
        </p:blipFill>
        <p:spPr>
          <a:xfrm>
            <a:off x="4714876" y="2500306"/>
            <a:ext cx="3714776" cy="2000264"/>
          </a:xfrm>
          <a:prstGeom prst="rect">
            <a:avLst/>
          </a:prstGeom>
        </p:spPr>
      </p:pic>
      <p:pic>
        <p:nvPicPr>
          <p:cNvPr id="8" name="Picture 7" descr="10.png"/>
          <p:cNvPicPr>
            <a:picLocks noChangeAspect="1"/>
          </p:cNvPicPr>
          <p:nvPr/>
        </p:nvPicPr>
        <p:blipFill>
          <a:blip r:embed="rId4"/>
          <a:srcRect t="6818" r="70666" b="68182"/>
          <a:stretch>
            <a:fillRect/>
          </a:stretch>
        </p:blipFill>
        <p:spPr>
          <a:xfrm>
            <a:off x="1428728" y="4714884"/>
            <a:ext cx="2571768" cy="1571636"/>
          </a:xfrm>
          <a:prstGeom prst="rect">
            <a:avLst/>
          </a:prstGeom>
        </p:spPr>
      </p:pic>
      <p:pic>
        <p:nvPicPr>
          <p:cNvPr id="11" name="Picture 10" descr="10.png"/>
          <p:cNvPicPr>
            <a:picLocks noChangeAspect="1"/>
          </p:cNvPicPr>
          <p:nvPr/>
        </p:nvPicPr>
        <p:blipFill>
          <a:blip r:embed="rId4"/>
          <a:srcRect l="29334" t="6818" r="38888" b="70455"/>
          <a:stretch>
            <a:fillRect/>
          </a:stretch>
        </p:blipFill>
        <p:spPr>
          <a:xfrm>
            <a:off x="5643570" y="5000636"/>
            <a:ext cx="2786082" cy="142876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.4.png"/>
          <p:cNvPicPr>
            <a:picLocks noChangeAspect="1"/>
          </p:cNvPicPr>
          <p:nvPr/>
        </p:nvPicPr>
        <p:blipFill>
          <a:blip r:embed="rId2"/>
          <a:srcRect l="9312" t="54167" r="61719" b="4741"/>
          <a:stretch>
            <a:fillRect/>
          </a:stretch>
        </p:blipFill>
        <p:spPr>
          <a:xfrm>
            <a:off x="2428860" y="428604"/>
            <a:ext cx="6000760" cy="5572164"/>
          </a:xfrm>
          <a:prstGeom prst="rect">
            <a:avLst/>
          </a:prstGeom>
        </p:spPr>
      </p:pic>
      <p:pic>
        <p:nvPicPr>
          <p:cNvPr id="3" name="Picture 2" descr="1.4.png"/>
          <p:cNvPicPr>
            <a:picLocks noChangeAspect="1"/>
          </p:cNvPicPr>
          <p:nvPr/>
        </p:nvPicPr>
        <p:blipFill>
          <a:blip r:embed="rId2"/>
          <a:srcRect t="58311" r="90045" b="30626"/>
          <a:stretch>
            <a:fillRect/>
          </a:stretch>
        </p:blipFill>
        <p:spPr>
          <a:xfrm>
            <a:off x="428596" y="1142984"/>
            <a:ext cx="2062178" cy="1500198"/>
          </a:xfrm>
          <a:prstGeom prst="rect">
            <a:avLst/>
          </a:prstGeom>
        </p:spPr>
      </p:pic>
      <p:pic>
        <p:nvPicPr>
          <p:cNvPr id="4" name="Picture 3" descr="1.4.png"/>
          <p:cNvPicPr>
            <a:picLocks noChangeAspect="1"/>
          </p:cNvPicPr>
          <p:nvPr/>
        </p:nvPicPr>
        <p:blipFill>
          <a:blip r:embed="rId2"/>
          <a:srcRect t="68918" r="89654" b="19492"/>
          <a:stretch>
            <a:fillRect/>
          </a:stretch>
        </p:blipFill>
        <p:spPr>
          <a:xfrm>
            <a:off x="428596" y="2571744"/>
            <a:ext cx="2143140" cy="1571636"/>
          </a:xfrm>
          <a:prstGeom prst="rect">
            <a:avLst/>
          </a:prstGeom>
        </p:spPr>
      </p:pic>
      <p:pic>
        <p:nvPicPr>
          <p:cNvPr id="5" name="Picture 4" descr="1.4.png"/>
          <p:cNvPicPr>
            <a:picLocks noChangeAspect="1"/>
          </p:cNvPicPr>
          <p:nvPr/>
        </p:nvPicPr>
        <p:blipFill>
          <a:blip r:embed="rId2"/>
          <a:srcRect t="81035" r="91033" b="8429"/>
          <a:stretch>
            <a:fillRect/>
          </a:stretch>
        </p:blipFill>
        <p:spPr>
          <a:xfrm>
            <a:off x="500034" y="4286256"/>
            <a:ext cx="1857388" cy="142876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/>
          <a:srcRect t="1389" r="38710"/>
          <a:stretch>
            <a:fillRect/>
          </a:stretch>
        </p:blipFill>
        <p:spPr>
          <a:xfrm>
            <a:off x="0" y="357166"/>
            <a:ext cx="5429256" cy="6286544"/>
          </a:xfrm>
          <a:prstGeom prst="rect">
            <a:avLst/>
          </a:prstGeom>
        </p:spPr>
      </p:pic>
      <p:pic>
        <p:nvPicPr>
          <p:cNvPr id="5" name="Picture 4" descr="2.1.png"/>
          <p:cNvPicPr>
            <a:picLocks noChangeAspect="1"/>
          </p:cNvPicPr>
          <p:nvPr/>
        </p:nvPicPr>
        <p:blipFill>
          <a:blip r:embed="rId3"/>
          <a:srcRect t="32434" r="69636" b="36105"/>
          <a:stretch>
            <a:fillRect/>
          </a:stretch>
        </p:blipFill>
        <p:spPr>
          <a:xfrm>
            <a:off x="3428992" y="2214554"/>
            <a:ext cx="2776526" cy="2071702"/>
          </a:xfrm>
          <a:prstGeom prst="rect">
            <a:avLst/>
          </a:prstGeom>
        </p:spPr>
      </p:pic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/>
          <a:srcRect l="44427" t="30371" r="30573" b="34907"/>
          <a:stretch>
            <a:fillRect/>
          </a:stretch>
        </p:blipFill>
        <p:spPr>
          <a:xfrm>
            <a:off x="3857620" y="2571744"/>
            <a:ext cx="2286016" cy="1785950"/>
          </a:xfrm>
          <a:prstGeom prst="rect">
            <a:avLst/>
          </a:prstGeom>
        </p:spPr>
      </p:pic>
      <p:pic>
        <p:nvPicPr>
          <p:cNvPr id="6" name="Picture 5" descr="img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7819" y="785794"/>
            <a:ext cx="2643206" cy="1280160"/>
          </a:xfrm>
          <a:prstGeom prst="rect">
            <a:avLst/>
          </a:prstGeom>
        </p:spPr>
      </p:pic>
      <p:pic>
        <p:nvPicPr>
          <p:cNvPr id="9" name="Picture 8" descr="img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8" y="4500570"/>
            <a:ext cx="2428892" cy="161631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1.png"/>
          <p:cNvPicPr>
            <a:picLocks noChangeAspect="1"/>
          </p:cNvPicPr>
          <p:nvPr/>
        </p:nvPicPr>
        <p:blipFill>
          <a:blip r:embed="rId2"/>
          <a:srcRect t="2247"/>
          <a:stretch>
            <a:fillRect/>
          </a:stretch>
        </p:blipFill>
        <p:spPr>
          <a:xfrm>
            <a:off x="0" y="285728"/>
            <a:ext cx="9144000" cy="6215106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52"/>
            <a:ext cx="9144000" cy="671514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g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46" y="1000108"/>
            <a:ext cx="3143272" cy="2092045"/>
          </a:xfrm>
          <a:prstGeom prst="rect">
            <a:avLst/>
          </a:prstGeom>
        </p:spPr>
      </p:pic>
      <p:pic>
        <p:nvPicPr>
          <p:cNvPr id="2" name="Picture 1" descr="5.png"/>
          <p:cNvPicPr>
            <a:picLocks noChangeAspect="1"/>
          </p:cNvPicPr>
          <p:nvPr/>
        </p:nvPicPr>
        <p:blipFill>
          <a:blip r:embed="rId3"/>
          <a:srcRect r="65421" b="61111"/>
          <a:stretch>
            <a:fillRect/>
          </a:stretch>
        </p:blipFill>
        <p:spPr>
          <a:xfrm>
            <a:off x="214281" y="1500174"/>
            <a:ext cx="2926407" cy="2214578"/>
          </a:xfrm>
          <a:prstGeom prst="rect">
            <a:avLst/>
          </a:prstGeom>
        </p:spPr>
      </p:pic>
      <p:pic>
        <p:nvPicPr>
          <p:cNvPr id="4" name="Picture 3" descr="5.png"/>
          <p:cNvPicPr>
            <a:picLocks noChangeAspect="1"/>
          </p:cNvPicPr>
          <p:nvPr/>
        </p:nvPicPr>
        <p:blipFill>
          <a:blip r:embed="rId3"/>
          <a:srcRect l="53526" t="38889" b="47008"/>
          <a:stretch>
            <a:fillRect/>
          </a:stretch>
        </p:blipFill>
        <p:spPr>
          <a:xfrm>
            <a:off x="5143504" y="3786190"/>
            <a:ext cx="3766700" cy="642942"/>
          </a:xfrm>
          <a:prstGeom prst="rect">
            <a:avLst/>
          </a:prstGeom>
        </p:spPr>
      </p:pic>
      <p:pic>
        <p:nvPicPr>
          <p:cNvPr id="5" name="Picture 4" descr="5.png"/>
          <p:cNvPicPr>
            <a:picLocks noChangeAspect="1"/>
          </p:cNvPicPr>
          <p:nvPr/>
        </p:nvPicPr>
        <p:blipFill>
          <a:blip r:embed="rId3"/>
          <a:srcRect l="42342" t="1389" r="12613" b="86111"/>
          <a:stretch>
            <a:fillRect/>
          </a:stretch>
        </p:blipFill>
        <p:spPr>
          <a:xfrm>
            <a:off x="3428992" y="1000108"/>
            <a:ext cx="3571900" cy="642942"/>
          </a:xfrm>
          <a:prstGeom prst="rect">
            <a:avLst/>
          </a:prstGeom>
        </p:spPr>
      </p:pic>
      <p:pic>
        <p:nvPicPr>
          <p:cNvPr id="6" name="Picture 5" descr="5.png"/>
          <p:cNvPicPr>
            <a:picLocks noChangeAspect="1"/>
          </p:cNvPicPr>
          <p:nvPr/>
        </p:nvPicPr>
        <p:blipFill>
          <a:blip r:embed="rId3"/>
          <a:srcRect l="42990" t="12500" r="29907" b="69444"/>
          <a:stretch>
            <a:fillRect/>
          </a:stretch>
        </p:blipFill>
        <p:spPr>
          <a:xfrm>
            <a:off x="3786182" y="1643050"/>
            <a:ext cx="2071702" cy="928694"/>
          </a:xfrm>
          <a:prstGeom prst="rect">
            <a:avLst/>
          </a:prstGeom>
        </p:spPr>
      </p:pic>
      <p:pic>
        <p:nvPicPr>
          <p:cNvPr id="7" name="Picture 6" descr="5.png"/>
          <p:cNvPicPr>
            <a:picLocks noChangeAspect="1"/>
          </p:cNvPicPr>
          <p:nvPr/>
        </p:nvPicPr>
        <p:blipFill>
          <a:blip r:embed="rId3"/>
          <a:srcRect l="34579" t="30556" b="61111"/>
          <a:stretch>
            <a:fillRect/>
          </a:stretch>
        </p:blipFill>
        <p:spPr>
          <a:xfrm>
            <a:off x="3428992" y="3214686"/>
            <a:ext cx="5000660" cy="428628"/>
          </a:xfrm>
          <a:prstGeom prst="rect">
            <a:avLst/>
          </a:prstGeom>
        </p:spPr>
      </p:pic>
      <p:pic>
        <p:nvPicPr>
          <p:cNvPr id="12" name="Picture 11" descr="img5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3240" y="4143380"/>
            <a:ext cx="1797534" cy="1357321"/>
          </a:xfrm>
          <a:prstGeom prst="rect">
            <a:avLst/>
          </a:prstGeom>
        </p:spPr>
      </p:pic>
      <p:pic>
        <p:nvPicPr>
          <p:cNvPr id="3" name="Picture 2" descr="5.png"/>
          <p:cNvPicPr>
            <a:picLocks noChangeAspect="1"/>
          </p:cNvPicPr>
          <p:nvPr/>
        </p:nvPicPr>
        <p:blipFill>
          <a:blip r:embed="rId3"/>
          <a:srcRect t="41774" r="58176" b="40278"/>
          <a:stretch>
            <a:fillRect/>
          </a:stretch>
        </p:blipFill>
        <p:spPr>
          <a:xfrm>
            <a:off x="214282" y="4857760"/>
            <a:ext cx="3214710" cy="857256"/>
          </a:xfrm>
          <a:prstGeom prst="rect">
            <a:avLst/>
          </a:prstGeom>
        </p:spPr>
      </p:pic>
      <p:pic>
        <p:nvPicPr>
          <p:cNvPr id="13" name="Picture 12" descr="5.png"/>
          <p:cNvPicPr>
            <a:picLocks noChangeAspect="1"/>
          </p:cNvPicPr>
          <p:nvPr/>
        </p:nvPicPr>
        <p:blipFill>
          <a:blip r:embed="rId3"/>
          <a:srcRect l="50881" t="51425" b="4700"/>
          <a:stretch>
            <a:fillRect/>
          </a:stretch>
        </p:blipFill>
        <p:spPr>
          <a:xfrm>
            <a:off x="5072066" y="4643446"/>
            <a:ext cx="3981014" cy="200026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476</TotalTime>
  <Words>225</Words>
  <Application>Microsoft Office PowerPoint</Application>
  <PresentationFormat>On-screen Show (4:3)</PresentationFormat>
  <Paragraphs>30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Concourse</vt:lpstr>
      <vt:lpstr>Context:</vt:lpstr>
      <vt:lpstr>Slide 2</vt:lpstr>
      <vt:lpstr>Slide 3</vt:lpstr>
      <vt:lpstr>Different virtual reality headsets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What is Mixed Reality?</vt:lpstr>
      <vt:lpstr>How it works?</vt:lpstr>
      <vt:lpstr>Disadvantages of MR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Vignesh N U</dc:creator>
  <cp:lastModifiedBy>Vignesh N U</cp:lastModifiedBy>
  <cp:revision>47</cp:revision>
  <dcterms:created xsi:type="dcterms:W3CDTF">2021-06-14T09:58:57Z</dcterms:created>
  <dcterms:modified xsi:type="dcterms:W3CDTF">2021-12-16T07:09:33Z</dcterms:modified>
</cp:coreProperties>
</file>